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6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7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  <p:sldMasterId id="2147483743" r:id="rId5"/>
    <p:sldMasterId id="2147483660" r:id="rId6"/>
    <p:sldMasterId id="2147483735" r:id="rId7"/>
    <p:sldMasterId id="2147483696" r:id="rId8"/>
    <p:sldMasterId id="2147483707" r:id="rId9"/>
    <p:sldMasterId id="2147483714" r:id="rId10"/>
    <p:sldMasterId id="2147483757" r:id="rId11"/>
  </p:sldMasterIdLst>
  <p:notesMasterIdLst>
    <p:notesMasterId r:id="rId13"/>
  </p:notesMasterIdLst>
  <p:sldIdLst>
    <p:sldId id="301" r:id="rId1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9D68FF-FF06-4C43-9D0D-71CA2461FDC9}">
          <p14:sldIdLst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197"/>
    <a:srgbClr val="ECECE9"/>
    <a:srgbClr val="002438"/>
    <a:srgbClr val="002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2256" autoAdjust="0"/>
  </p:normalViewPr>
  <p:slideViewPr>
    <p:cSldViewPr snapToGrid="0" snapToObjects="1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F1E64-3927-964A-A70E-381FCD2DC79C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C34F-9245-4E42-8E39-878CFD0FBD90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067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FI" dirty="0"/>
              <a:t>Osakkaat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BC34F-9245-4E42-8E39-878CFD0FBD90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3611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66A7-AD85-C64D-B875-9180F399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08C67-F72F-DD48-A09D-AF3033AC1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C3D59-D724-5143-8A3B-069086248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B83F-4D21-554A-9F84-1A191CD5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F2A9F-06E9-D44E-B5DC-C48A4CFD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55C2-4414-B94C-8D06-30E0F65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7238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C533-D152-0D4A-A139-9B9038C3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54D9C-8A36-EC4F-8371-A8B9142C5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8040E-2314-2044-BC97-47A2BA12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0E8F0-0243-1B49-8BBC-8C5A4C89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C6917-62CE-8249-9E10-F4AACC54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E0B6D-C2AF-C047-99E4-276D4BF4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403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9BDF-C645-8B42-B6F8-CADA9F05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74C4-4CF7-934A-9224-5121F249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45025" cy="41560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A409-1A8F-084A-9D1A-E5D3758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BA711-20AF-684F-8842-2D5FB933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7201-EE62-8F4D-BC5A-94C04580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2248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7205-628D-F346-AD75-2C987A9F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765137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2404C-0FF0-A142-8A09-DE80E0F4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6513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D5A91-FC06-B54E-8B92-42FA1649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963B-2DB0-E341-98DC-C2433670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2CA99-80D9-C64C-A6A0-2CC4F7C1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29943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66A7-AD85-C64D-B875-9180F399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08C67-F72F-DD48-A09D-AF3033AC1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645025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B83F-4D21-554A-9F84-1A191CD5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F2A9F-06E9-D44E-B5DC-C48A4CFD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55C2-4414-B94C-8D06-30E0F65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88731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B9C-00CB-E949-95A9-3125B618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4DFA-F77F-BF4C-BB8F-DF0C67DA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76434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107-8BEE-2144-AAA9-87CDBD74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76434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A504-5733-DA46-AC78-A434046C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FDAE-8F7D-E749-B701-415F75C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3596B-3C77-E046-BCAD-9B9B7028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39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B7590-B1A0-414C-821C-245AA72F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3CDF8-7768-1F40-B002-74718F00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9577-2EEF-B349-BA51-D44BE653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F8A03-45BD-FB4D-B196-EAE329EE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77468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DCADB-FA10-2243-850B-909E6AF7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6353A-7B51-7E4B-9387-5E8A1C60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94411-4F26-5142-B6D0-9A7FB719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9763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C533-D152-0D4A-A139-9B9038C3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54D9C-8A36-EC4F-8371-A8B9142C5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8040E-2314-2044-BC97-47A2BA12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0E8F0-0243-1B49-8BBC-8C5A4C89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C6917-62CE-8249-9E10-F4AACC54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E0B6D-C2AF-C047-99E4-276D4BF4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52727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5CF9-A3BC-8C43-91B0-AAEB82544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BDB7-C9CE-0140-BA32-CC08B8AE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F2670-D983-344E-A738-CD8949E1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20D09-C17E-5240-B22E-3411537F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522DC-9A11-9F42-B17E-D20149E6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67974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5CF9-A3BC-8C43-91B0-AAEB82544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BDB7-C9CE-0140-BA32-CC08B8AE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F2670-D983-344E-A738-CD8949E1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20D09-C17E-5240-B22E-3411537F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522DC-9A11-9F42-B17E-D20149E6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5713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B9C-00CB-E949-95A9-3125B618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4DFA-F77F-BF4C-BB8F-DF0C67DA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107-8BEE-2144-AAA9-87CDBD74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E2CBB-674A-C646-9BD9-6E5E07270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89766-885D-0E42-8BE4-178829499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A504-5733-DA46-AC78-A434046C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FDAE-8F7D-E749-B701-415F75C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3596B-3C77-E046-BCAD-9B9B7028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98632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9BDF-C645-8B42-B6F8-CADA9F05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74C4-4CF7-934A-9224-5121F2490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A409-1A8F-084A-9D1A-E5D3758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BA711-20AF-684F-8842-2D5FB933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7201-EE62-8F4D-BC5A-94C04580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46699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7205-628D-F346-AD75-2C987A9F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2404C-0FF0-A142-8A09-DE80E0F4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D5A91-FC06-B54E-8B92-42FA1649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963B-2DB0-E341-98DC-C2433670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2CA99-80D9-C64C-A6A0-2CC4F7C1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17692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66A7-AD85-C64D-B875-9180F399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08C67-F72F-DD48-A09D-AF3033AC1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C3D59-D724-5143-8A3B-069086248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B83F-4D21-554A-9F84-1A191CD5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F2A9F-06E9-D44E-B5DC-C48A4CFD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55C2-4414-B94C-8D06-30E0F65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9761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B9C-00CB-E949-95A9-3125B618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4DFA-F77F-BF4C-BB8F-DF0C67DA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107-8BEE-2144-AAA9-87CDBD74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E2CBB-674A-C646-9BD9-6E5E07270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89766-885D-0E42-8BE4-178829499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A504-5733-DA46-AC78-A434046C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FDAE-8F7D-E749-B701-415F75C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3596B-3C77-E046-BCAD-9B9B7028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071228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B7590-B1A0-414C-821C-245AA72F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3CDF8-7768-1F40-B002-74718F00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9577-2EEF-B349-BA51-D44BE653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F8A03-45BD-FB4D-B196-EAE329EE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352795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DCADB-FA10-2243-850B-909E6AF7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6353A-7B51-7E4B-9387-5E8A1C60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94411-4F26-5142-B6D0-9A7FB719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59295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15508-7722-B340-AE4E-201547EE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5C977-8F8A-1D4C-B389-382230B3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92C16-9213-5B43-8EDE-A37ACE30B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CD9BC-6587-0A4C-94C1-466DA6A6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73DCF-F0E0-3C45-BE93-C8F562D8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C09AA-055C-F144-BCC5-C79DA528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160405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C533-D152-0D4A-A139-9B9038C3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54D9C-8A36-EC4F-8371-A8B9142C5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8040E-2314-2044-BC97-47A2BA12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0E8F0-0243-1B49-8BBC-8C5A4C89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C6917-62CE-8249-9E10-F4AACC54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E0B6D-C2AF-C047-99E4-276D4BF4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26898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9BDF-C645-8B42-B6F8-CADA9F05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74C4-4CF7-934A-9224-5121F249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45025" cy="41560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A409-1A8F-084A-9D1A-E5D3758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BA711-20AF-684F-8842-2D5FB933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7201-EE62-8F4D-BC5A-94C04580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196945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7205-628D-F346-AD75-2C987A9F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765137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2404C-0FF0-A142-8A09-DE80E0F4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6513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D5A91-FC06-B54E-8B92-42FA1649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963B-2DB0-E341-98DC-C2433670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2CA99-80D9-C64C-A6A0-2CC4F7C1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932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15508-7722-B340-AE4E-201547EE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5C977-8F8A-1D4C-B389-382230B3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92C16-9213-5B43-8EDE-A37ACE30B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CD9BC-6587-0A4C-94C1-466DA6A6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73DCF-F0E0-3C45-BE93-C8F562D8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C09AA-055C-F144-BCC5-C79DA528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419613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66A7-AD85-C64D-B875-9180F399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08C67-F72F-DD48-A09D-AF3033AC1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645025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B83F-4D21-554A-9F84-1A191CD5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F2A9F-06E9-D44E-B5DC-C48A4CFD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55C2-4414-B94C-8D06-30E0F65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426414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B9C-00CB-E949-95A9-3125B618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4DFA-F77F-BF4C-BB8F-DF0C67DA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76434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107-8BEE-2144-AAA9-87CDBD74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76434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A504-5733-DA46-AC78-A434046C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FDAE-8F7D-E749-B701-415F75C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3596B-3C77-E046-BCAD-9B9B7028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28559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B7590-B1A0-414C-821C-245AA72F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3CDF8-7768-1F40-B002-74718F00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9577-2EEF-B349-BA51-D44BE653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F8A03-45BD-FB4D-B196-EAE329EE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897316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DCADB-FA10-2243-850B-909E6AF7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6353A-7B51-7E4B-9387-5E8A1C60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94411-4F26-5142-B6D0-9A7FB719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29402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C533-D152-0D4A-A139-9B9038C3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54D9C-8A36-EC4F-8371-A8B9142C5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8040E-2314-2044-BC97-47A2BA12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0E8F0-0243-1B49-8BBC-8C5A4C89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C6917-62CE-8249-9E10-F4AACC54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E0B6D-C2AF-C047-99E4-276D4BF4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594660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59ACDA-52F4-A64E-9A26-35721711E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2402" y="1864910"/>
            <a:ext cx="8547196" cy="3128180"/>
          </a:xfrm>
          <a:prstGeom prst="rect">
            <a:avLst/>
          </a:prstGeom>
        </p:spPr>
      </p:pic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0854522-647E-DC43-A792-CE7072EFF0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317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0854522-647E-DC43-A792-CE7072EFF0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  <p:pic>
        <p:nvPicPr>
          <p:cNvPr id="4" name="Picture 3" descr="A picture containing graphics, font, graphic design, logo&#10;&#10;Description automatically generated">
            <a:extLst>
              <a:ext uri="{FF2B5EF4-FFF2-40B4-BE49-F238E27FC236}">
                <a16:creationId xmlns:a16="http://schemas.microsoft.com/office/drawing/2014/main" id="{90334672-DA5E-98B7-D983-F5F1BBDE61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6618" y="759346"/>
            <a:ext cx="9343059" cy="497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042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6945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5CF9-A3BC-8C43-91B0-AAEB82544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97682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BDB7-C9CE-0140-BA32-CC08B8AE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54211"/>
            <a:ext cx="9144000" cy="4793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59ACDA-52F4-A64E-9A26-35721711E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2402" y="1290783"/>
            <a:ext cx="8547196" cy="3128180"/>
          </a:xfrm>
          <a:prstGeom prst="rect">
            <a:avLst/>
          </a:prstGeom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0133527-5498-734B-BD20-3C63EB56CA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63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8222" y="0"/>
            <a:ext cx="3913777" cy="65451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4C375FE9-570F-7C40-9221-A7F61FCC32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9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9BDF-C645-8B42-B6F8-CADA9F05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74C4-4CF7-934A-9224-5121F249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0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A409-1A8F-084A-9D1A-E5D3758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BA711-20AF-684F-8842-2D5FB933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7201-EE62-8F4D-BC5A-94C04580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37782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709" y="-135649"/>
            <a:ext cx="9013372" cy="699364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53DD05DF-D39C-2B46-87AE-D682F7832A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6490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9151"/>
            <a:ext cx="9013372" cy="699364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53DD05DF-D39C-2B46-87AE-D682F7832A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269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6AADEA4-EC81-D849-A1AA-AE63B82B9D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3036" y="0"/>
            <a:ext cx="6138964" cy="683080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84D661E3-D871-104D-B923-C62668DBB54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978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6AADEA4-EC81-D849-A1AA-AE63B82B9D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3036" y="0"/>
            <a:ext cx="6138964" cy="683080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84D661E3-D871-104D-B923-C62668DBB5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825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C01BE2B-BB48-7A4C-93F8-C5022FDB4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V="1">
            <a:off x="0" y="1421112"/>
            <a:ext cx="7125195" cy="5436887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B3CB0E50-BA49-494C-85A3-048CBBBD7A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094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13CBD422-CCAE-BB4F-9EA0-89ED7D3911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174"/>
          <a:stretch/>
        </p:blipFill>
        <p:spPr>
          <a:xfrm>
            <a:off x="0" y="0"/>
            <a:ext cx="8510954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9058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9058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4DB8DD-5495-624F-9038-D3B011E1C6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B931C77C-66D7-A848-93F7-F06C450458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02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5CF9-A3BC-8C43-91B0-AAEB82544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44726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BDB7-C9CE-0140-BA32-CC08B8AE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2589"/>
            <a:ext cx="9144000" cy="5483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FB3C0D-91CE-6547-982E-581C0BD111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9724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- teksti - vaaleansininen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6DDD12C-B776-4848-96BA-3F606C202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2523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A2058EE-A242-F849-B12C-2396DDB09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0386"/>
            <a:ext cx="9144000" cy="5483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0182167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- teksti - greig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6CFCE-BE2B-F64C-A14A-D3CE3F13D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2523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48C75BE-34C7-1047-93AC-45E43C181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0386"/>
            <a:ext cx="9144000" cy="5483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8468695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- teksti - punainen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34F7E56-C80F-A64E-B044-81FD583EB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2523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55FA5E0-5CFF-074E-91BC-71355BC10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0386"/>
            <a:ext cx="9144000" cy="5483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2832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7205-628D-F346-AD75-2C987A9F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765137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2404C-0FF0-A142-8A09-DE80E0F4B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6513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D5A91-FC06-B54E-8B92-42FA1649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3963B-2DB0-E341-98DC-C2433670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2CA99-80D9-C64C-A6A0-2CC4F7C1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942418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9058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9058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E0BA0C-2D44-4840-874E-C5640220E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174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cial - teksti - vaaleansininen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703384"/>
            <a:ext cx="780756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2804675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410860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cial - teksti - greig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703384"/>
            <a:ext cx="780756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2804675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1190259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cial - teksti - punainen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703384"/>
            <a:ext cx="780756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2804675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2846916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kuva/tek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867673"/>
            <a:ext cx="7807569" cy="790379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1682116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71E1FBA6-35CD-5C4A-8082-451221E3D8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468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cial kuva/tek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3429000"/>
            <a:ext cx="780756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5530291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73ADA248-975F-9048-88E7-1CC999C53C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845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kuva/tek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867673"/>
            <a:ext cx="7807569" cy="790379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1682116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9EFFA9BD-0C13-B143-ADA8-F614EB050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893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cial kuva/tek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3194" y="3429000"/>
            <a:ext cx="780756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3194" y="5530291"/>
            <a:ext cx="780756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BC7B1AE-B41D-E043-AF2D-0B6B3A6243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7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66A7-AD85-C64D-B875-9180F399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08C67-F72F-DD48-A09D-AF3033AC1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B83F-4D21-554A-9F84-1A191CD53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F2A9F-06E9-D44E-B5DC-C48A4CFD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55C2-4414-B94C-8D06-30E0F65A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21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4B9C-00CB-E949-95A9-3125B618C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4DFA-F77F-BF4C-BB8F-DF0C67DA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5124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5107-8BEE-2144-AAA9-87CDBD74C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2424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A504-5733-DA46-AC78-A434046C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D6FDAE-8F7D-E749-B701-415F75C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3596B-3C77-E046-BCAD-9B9B7028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725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B7590-B1A0-414C-821C-245AA72F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3CDF8-7768-1F40-B002-74718F00A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9577-2EEF-B349-BA51-D44BE653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F8A03-45BD-FB4D-B196-EAE329EE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009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DCADB-FA10-2243-850B-909E6AF7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021D-552B-694B-BB59-6D200FA49565}" type="datetimeFigureOut">
              <a:rPr lang="en-FI" smtClean="0"/>
              <a:t>09/17/2024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6353A-7B51-7E4B-9387-5E8A1C60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94411-4F26-5142-B6D0-9A7FB719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4252-A40B-5A45-9BB8-4386BAE201E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061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9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C9953-D03A-F148-9B80-1FFAF73E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CBEAF-DBC9-AB4A-8F48-2E90F84E3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87F59-850C-814E-9C2C-7E193DDC5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18621" y="6263409"/>
            <a:ext cx="872179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algn="ctr"/>
            <a:fld id="{ABE2021D-552B-694B-BB59-6D200FA49565}" type="datetimeFigureOut">
              <a:rPr lang="en-FI" smtClean="0"/>
              <a:pPr algn="ctr"/>
              <a:t>09/17/2024</a:t>
            </a:fld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E5776-E259-BD42-93B0-3D0EFD4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0212" y="6263409"/>
            <a:ext cx="5773013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endParaRPr lang="en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C2987-9A0F-9C46-B9D0-A3A3F952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263409"/>
            <a:ext cx="76101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074252-A40B-5A45-9BB8-4386BAE201ED}" type="slidenum">
              <a:rPr lang="en-FI" smtClean="0"/>
              <a:pPr/>
              <a:t>‹#›</a:t>
            </a:fld>
            <a:endParaRPr lang="en-FI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844A79-F2C6-E843-BC54-C7746E64256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43671" y="6060650"/>
            <a:ext cx="1866750" cy="68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99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b="0" i="0" kern="1200">
          <a:solidFill>
            <a:schemeClr val="accent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2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C9953-D03A-F148-9B80-1FFAF73E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CBEAF-DBC9-AB4A-8F48-2E90F84E3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87F59-850C-814E-9C2C-7E193DDC5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18621" y="6263409"/>
            <a:ext cx="872179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algn="ctr"/>
            <a:fld id="{ABE2021D-552B-694B-BB59-6D200FA49565}" type="datetimeFigureOut">
              <a:rPr lang="en-FI" smtClean="0"/>
              <a:pPr algn="ctr"/>
              <a:t>09/17/2024</a:t>
            </a:fld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E5776-E259-BD42-93B0-3D0EFD4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0212" y="6263409"/>
            <a:ext cx="5773013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endParaRPr lang="en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C2987-9A0F-9C46-B9D0-A3A3F952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263409"/>
            <a:ext cx="76101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074252-A40B-5A45-9BB8-4386BAE201ED}" type="slidenum">
              <a:rPr lang="en-FI" smtClean="0"/>
              <a:pPr/>
              <a:t>‹#›</a:t>
            </a:fld>
            <a:endParaRPr lang="en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F365EAB-229F-6545-81DC-990221AD91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36"/>
          <a:stretch/>
        </p:blipFill>
        <p:spPr>
          <a:xfrm>
            <a:off x="8483225" y="862233"/>
            <a:ext cx="3708777" cy="5981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55570D-85B6-1B46-ABFA-79D3FF8E7F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4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C9953-D03A-F148-9B80-1FFAF73E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CBEAF-DBC9-AB4A-8F48-2E90F84E3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87F59-850C-814E-9C2C-7E193DDC5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18621" y="6263409"/>
            <a:ext cx="872179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algn="ctr"/>
            <a:fld id="{ABE2021D-552B-694B-BB59-6D200FA49565}" type="datetimeFigureOut">
              <a:rPr lang="en-FI" smtClean="0"/>
              <a:pPr algn="ctr"/>
              <a:t>09/17/2024</a:t>
            </a:fld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E5776-E259-BD42-93B0-3D0EFD4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0211" y="6263409"/>
            <a:ext cx="6407285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endParaRPr lang="en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C2987-9A0F-9C46-B9D0-A3A3F952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263409"/>
            <a:ext cx="76101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074252-A40B-5A45-9BB8-4386BAE201ED}" type="slidenum">
              <a:rPr lang="en-FI" smtClean="0"/>
              <a:pPr/>
              <a:t>‹#›</a:t>
            </a:fld>
            <a:endParaRPr lang="en-FI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1D5B12D-CDF1-8E46-A5F1-7A36310944A9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43670" y="6060650"/>
            <a:ext cx="1866753" cy="68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327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C9953-D03A-F148-9B80-1FFAF73E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CBEAF-DBC9-AB4A-8F48-2E90F84E3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76450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87F59-850C-814E-9C2C-7E193DDC5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18621" y="6263409"/>
            <a:ext cx="872179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algn="ctr"/>
            <a:fld id="{ABE2021D-552B-694B-BB59-6D200FA49565}" type="datetimeFigureOut">
              <a:rPr lang="en-FI" smtClean="0"/>
              <a:pPr algn="ctr"/>
              <a:t>09/17/2024</a:t>
            </a:fld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E5776-E259-BD42-93B0-3D0EFD4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0212" y="6263409"/>
            <a:ext cx="5773013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endParaRPr lang="en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C2987-9A0F-9C46-B9D0-A3A3F952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263409"/>
            <a:ext cx="761010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074252-A40B-5A45-9BB8-4386BAE201ED}" type="slidenum">
              <a:rPr lang="en-FI" smtClean="0"/>
              <a:pPr/>
              <a:t>‹#›</a:t>
            </a:fld>
            <a:endParaRPr lang="en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F365EAB-229F-6545-81DC-990221AD91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36"/>
          <a:stretch/>
        </p:blipFill>
        <p:spPr>
          <a:xfrm>
            <a:off x="8483225" y="862233"/>
            <a:ext cx="3708777" cy="5981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55570D-85B6-1B46-ABFA-79D3FF8E7F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18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758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763" r:id="rId2"/>
    <p:sldLayoutId id="2147483760" r:id="rId3"/>
    <p:sldLayoutId id="2147483751" r:id="rId4"/>
    <p:sldLayoutId id="2147483704" r:id="rId5"/>
    <p:sldLayoutId id="2147483734" r:id="rId6"/>
    <p:sldLayoutId id="2147483761" r:id="rId7"/>
    <p:sldLayoutId id="2147483752" r:id="rId8"/>
    <p:sldLayoutId id="2147483762" r:id="rId9"/>
    <p:sldLayoutId id="2147483753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22030-A9D7-9C49-A1D2-63962A7BB1B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067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12" r:id="rId2"/>
    <p:sldLayoutId id="2147483709" r:id="rId3"/>
    <p:sldLayoutId id="2147483713" r:id="rId4"/>
    <p:sldLayoutId id="2147483705" r:id="rId5"/>
    <p:sldLayoutId id="2147483720" r:id="rId6"/>
    <p:sldLayoutId id="2147483719" r:id="rId7"/>
    <p:sldLayoutId id="214748372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710588-4762-064A-B113-C286FEDFAA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16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2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710588-4762-064A-B113-C286FEDFAA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124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CA9D0616-0089-C1C1-C9D8-1E29168782E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4091" y="6191789"/>
            <a:ext cx="1256976" cy="460039"/>
          </a:xfrm>
          <a:prstGeom prst="rect">
            <a:avLst/>
          </a:prstGeom>
        </p:spPr>
      </p:pic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295FD8F0-2E82-D093-68D4-9FEB8BC4475B}"/>
              </a:ext>
            </a:extLst>
          </p:cNvPr>
          <p:cNvSpPr txBox="1">
            <a:spLocks/>
          </p:cNvSpPr>
          <p:nvPr/>
        </p:nvSpPr>
        <p:spPr>
          <a:xfrm>
            <a:off x="971203" y="1414530"/>
            <a:ext cx="2959677" cy="4030630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fi-FI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Pirkanmaan hyvinvointialue	57,06 %</a:t>
            </a:r>
            <a:endParaRPr lang="en-GB" sz="10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Tampereen </a:t>
            </a:r>
            <a:r>
              <a:rPr lang="en-GB" sz="1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	29,11 %</a:t>
            </a:r>
            <a:b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fi-FI" sz="10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Kanta-</a:t>
            </a:r>
            <a:r>
              <a:rPr lang="en-GB" sz="1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Hämeen</a:t>
            </a:r>
            <a: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1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hyvinvointialue</a:t>
            </a:r>
            <a:r>
              <a:rPr lang="en-GB" sz="1000" b="1" dirty="0">
                <a:solidFill>
                  <a:schemeClr val="bg1"/>
                </a:solidFill>
                <a:latin typeface="Calibri" panose="020F0502020204030204" pitchFamily="34" charset="0"/>
              </a:rPr>
              <a:t>	12,01 %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fi-FI" sz="900" dirty="0">
                <a:solidFill>
                  <a:schemeClr val="bg1"/>
                </a:solidFill>
                <a:latin typeface="Calibri" panose="020F0502020204030204" pitchFamily="34" charset="0"/>
              </a:rPr>
              <a:t>Tuomi Logistiikka Oy 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900" dirty="0">
                <a:solidFill>
                  <a:schemeClr val="bg1"/>
                </a:solidFill>
                <a:latin typeface="Calibri" panose="020F0502020204030204" pitchFamily="34" charset="0"/>
              </a:rPr>
              <a:t>	0,29 %</a:t>
            </a:r>
            <a:endParaRPr lang="en-GB" sz="9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Fimlab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Laboratoriot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Oy	0,08 %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Akaan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Etelä-Pohjanmaan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hyvinvointialue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Hämeenkyrön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Ikaalisten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Juupajoen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Jämsän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	0,06 % 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Kangasalan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 	0,06 %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Lempäälän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		0,06 %</a:t>
            </a:r>
          </a:p>
          <a:p>
            <a:pPr marL="0" indent="0">
              <a:lnSpc>
                <a:spcPts val="800"/>
              </a:lnSpc>
              <a:buFont typeface="Arial" panose="020B0604020202020204" pitchFamily="34" charset="0"/>
              <a:buNone/>
            </a:pPr>
            <a:endParaRPr lang="en-FI" sz="1000" dirty="0">
              <a:solidFill>
                <a:schemeClr val="bg1"/>
              </a:solidFill>
            </a:endParaRP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D29F65ED-49AF-E194-192F-66FC4F383FC5}"/>
              </a:ext>
            </a:extLst>
          </p:cNvPr>
          <p:cNvSpPr txBox="1">
            <a:spLocks/>
          </p:cNvSpPr>
          <p:nvPr/>
        </p:nvSpPr>
        <p:spPr>
          <a:xfrm>
            <a:off x="3930880" y="1413461"/>
            <a:ext cx="3095899" cy="256758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90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7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Mänttä-Vilppulan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>
                <a:latin typeface="Calibri" panose="020F0502020204030204" pitchFamily="34" charset="0"/>
              </a:rPr>
              <a:t>Nokian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Oriveden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Parkanon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Pirkkalan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kunta</a:t>
            </a:r>
            <a:r>
              <a:rPr lang="en-GB" sz="900" dirty="0">
                <a:latin typeface="Calibri" panose="020F0502020204030204" pitchFamily="34" charset="0"/>
              </a:rPr>
              <a:t>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Punkalaitumen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kunta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Pälkäneen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kunta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Sastamalan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Urjalan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kunta</a:t>
            </a:r>
            <a:r>
              <a:rPr lang="en-GB" sz="900" dirty="0">
                <a:latin typeface="Calibri" panose="020F0502020204030204" pitchFamily="34" charset="0"/>
              </a:rPr>
              <a:t>  	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Valkeakosken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  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Vesilahden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kunta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Virtain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Ylöjärven</a:t>
            </a:r>
            <a:r>
              <a:rPr lang="en-GB" sz="900" dirty="0">
                <a:latin typeface="Calibri" panose="020F0502020204030204" pitchFamily="34" charset="0"/>
              </a:rPr>
              <a:t> </a:t>
            </a:r>
            <a:r>
              <a:rPr lang="en-GB" sz="900" dirty="0" err="1">
                <a:latin typeface="Calibri" panose="020F0502020204030204" pitchFamily="34" charset="0"/>
              </a:rPr>
              <a:t>kaupunki</a:t>
            </a:r>
            <a:r>
              <a:rPr lang="en-GB" sz="900" dirty="0">
                <a:latin typeface="Calibri" panose="020F0502020204030204" pitchFamily="34" charset="0"/>
              </a:rPr>
              <a:t>  		0,06 %</a:t>
            </a:r>
          </a:p>
          <a:p>
            <a:pPr marL="0" indent="0" defTabSz="685783">
              <a:lnSpc>
                <a:spcPct val="100000"/>
              </a:lnSpc>
              <a:buNone/>
            </a:pPr>
            <a:r>
              <a:rPr lang="en-GB" sz="900" dirty="0" err="1">
                <a:latin typeface="Calibri" panose="020F0502020204030204" pitchFamily="34" charset="0"/>
              </a:rPr>
              <a:t>Istekki</a:t>
            </a:r>
            <a:r>
              <a:rPr lang="en-GB" sz="900" dirty="0">
                <a:latin typeface="Calibri" panose="020F0502020204030204" pitchFamily="34" charset="0"/>
              </a:rPr>
              <a:t> Oy 			0,06 %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2CDA5AC2-5C3E-DE38-75BA-92806BCB8FB2}"/>
              </a:ext>
            </a:extLst>
          </p:cNvPr>
          <p:cNvSpPr txBox="1">
            <a:spLocks/>
          </p:cNvSpPr>
          <p:nvPr/>
        </p:nvSpPr>
        <p:spPr>
          <a:xfrm>
            <a:off x="7147968" y="1413461"/>
            <a:ext cx="3851473" cy="2815047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Riihimäen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0,03 %</a:t>
            </a:r>
            <a:b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GB" sz="900" dirty="0">
                <a:solidFill>
                  <a:schemeClr val="bg1"/>
                </a:solidFill>
              </a:rPr>
            </a:br>
            <a:r>
              <a:rPr lang="en-GB" sz="900" dirty="0" err="1">
                <a:solidFill>
                  <a:schemeClr val="bg1"/>
                </a:solidFill>
              </a:rPr>
              <a:t>Forssan</a:t>
            </a:r>
            <a:r>
              <a:rPr lang="en-GB" sz="900" dirty="0">
                <a:solidFill>
                  <a:schemeClr val="bg1"/>
                </a:solidFill>
              </a:rPr>
              <a:t> </a:t>
            </a:r>
            <a:r>
              <a:rPr lang="en-GB" sz="900" dirty="0" err="1">
                <a:solidFill>
                  <a:schemeClr val="bg1"/>
                </a:solidFill>
              </a:rPr>
              <a:t>Seudun</a:t>
            </a:r>
            <a:r>
              <a:rPr lang="en-GB" sz="900" dirty="0">
                <a:solidFill>
                  <a:schemeClr val="bg1"/>
                </a:solidFill>
              </a:rPr>
              <a:t> </a:t>
            </a:r>
            <a:r>
              <a:rPr lang="en-GB" sz="900" dirty="0" err="1">
                <a:solidFill>
                  <a:schemeClr val="bg1"/>
                </a:solidFill>
              </a:rPr>
              <a:t>Hyvinvointikuntayhtymä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0,02 %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Hattulan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	0,02 %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Hausjärven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	0,02 %	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Hämeenlinnan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kaupunki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0,02 %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Hämeenlinnan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Seudun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Vesi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Oy		0,02 % 	</a:t>
            </a:r>
            <a:b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Janakkalan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	0,02 %</a:t>
            </a:r>
            <a:br>
              <a:rPr lang="en-GB" sz="900" dirty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</a:br>
            <a:b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Lopen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latin typeface="Calibri" panose="020F0502020204030204" pitchFamily="34" charset="0"/>
              </a:rPr>
              <a:t>kunta</a:t>
            </a:r>
            <a: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  <a:t>			0,02 %</a:t>
            </a:r>
            <a:br>
              <a:rPr lang="en-GB" sz="9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fi-FI" sz="10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br>
              <a:rPr lang="fi-FI" sz="10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fi-FI" sz="1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Yhteensä</a:t>
            </a:r>
            <a:r>
              <a:rPr lang="en-GB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			100 %</a:t>
            </a:r>
            <a:endParaRPr lang="en-FI" sz="1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ts val="800"/>
              </a:lnSpc>
              <a:buFont typeface="Arial" panose="020B0604020202020204" pitchFamily="34" charset="0"/>
              <a:buNone/>
            </a:pPr>
            <a:endParaRPr lang="en-FI" sz="1000" dirty="0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B04184-BF1C-34F1-AEA8-E3A4B7A1342A}"/>
              </a:ext>
            </a:extLst>
          </p:cNvPr>
          <p:cNvGrpSpPr/>
          <p:nvPr/>
        </p:nvGrpSpPr>
        <p:grpSpPr>
          <a:xfrm>
            <a:off x="971203" y="5443470"/>
            <a:ext cx="5435955" cy="998418"/>
            <a:chOff x="724296" y="5303991"/>
            <a:chExt cx="3978908" cy="73080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2A43FC6-F1AC-429C-98B5-4A3E8280B671}"/>
                </a:ext>
              </a:extLst>
            </p:cNvPr>
            <p:cNvGrpSpPr/>
            <p:nvPr/>
          </p:nvGrpSpPr>
          <p:grpSpPr>
            <a:xfrm>
              <a:off x="1982097" y="5303991"/>
              <a:ext cx="1587054" cy="414074"/>
              <a:chOff x="1982097" y="5303991"/>
              <a:chExt cx="1587054" cy="41407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4084064-9D85-3A9C-4941-F88ADDB66985}"/>
                  </a:ext>
                </a:extLst>
              </p:cNvPr>
              <p:cNvSpPr/>
              <p:nvPr/>
            </p:nvSpPr>
            <p:spPr>
              <a:xfrm>
                <a:off x="1982097" y="5303991"/>
                <a:ext cx="1465256" cy="2904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5" name="Isosceles Triangle 15">
                <a:extLst>
                  <a:ext uri="{FF2B5EF4-FFF2-40B4-BE49-F238E27FC236}">
                    <a16:creationId xmlns:a16="http://schemas.microsoft.com/office/drawing/2014/main" id="{1D88B90C-C50B-989D-966C-DAFAB7349933}"/>
                  </a:ext>
                </a:extLst>
              </p:cNvPr>
              <p:cNvSpPr/>
              <p:nvPr/>
            </p:nvSpPr>
            <p:spPr>
              <a:xfrm rot="5400000">
                <a:off x="3427975" y="5391615"/>
                <a:ext cx="158776" cy="12357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6" name="Isosceles Triangle 16">
                <a:extLst>
                  <a:ext uri="{FF2B5EF4-FFF2-40B4-BE49-F238E27FC236}">
                    <a16:creationId xmlns:a16="http://schemas.microsoft.com/office/drawing/2014/main" id="{60356890-2A8F-D3D7-8B74-1439D9D0BDEA}"/>
                  </a:ext>
                </a:extLst>
              </p:cNvPr>
              <p:cNvSpPr/>
              <p:nvPr/>
            </p:nvSpPr>
            <p:spPr>
              <a:xfrm rot="10800000">
                <a:off x="2125931" y="5594488"/>
                <a:ext cx="158776" cy="12357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CFC5228-F307-88EC-92C8-8B9922C7C965}"/>
                </a:ext>
              </a:extLst>
            </p:cNvPr>
            <p:cNvGrpSpPr/>
            <p:nvPr/>
          </p:nvGrpSpPr>
          <p:grpSpPr>
            <a:xfrm>
              <a:off x="724296" y="5303992"/>
              <a:ext cx="1237564" cy="714541"/>
              <a:chOff x="724296" y="5303992"/>
              <a:chExt cx="1237564" cy="714541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92684A7-B458-679D-46CB-55D71CB6E9F3}"/>
                  </a:ext>
                </a:extLst>
              </p:cNvPr>
              <p:cNvSpPr/>
              <p:nvPr/>
            </p:nvSpPr>
            <p:spPr>
              <a:xfrm>
                <a:off x="724296" y="5303992"/>
                <a:ext cx="1114877" cy="7145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Isosceles Triangle 4">
                <a:extLst>
                  <a:ext uri="{FF2B5EF4-FFF2-40B4-BE49-F238E27FC236}">
                    <a16:creationId xmlns:a16="http://schemas.microsoft.com/office/drawing/2014/main" id="{D7A8437D-F5DD-B621-F47B-A2276F52FAA0}"/>
                  </a:ext>
                </a:extLst>
              </p:cNvPr>
              <p:cNvSpPr/>
              <p:nvPr/>
            </p:nvSpPr>
            <p:spPr>
              <a:xfrm rot="5400000">
                <a:off x="1820684" y="5391616"/>
                <a:ext cx="158776" cy="123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4" name="Isosceles Triangle 14">
                <a:extLst>
                  <a:ext uri="{FF2B5EF4-FFF2-40B4-BE49-F238E27FC236}">
                    <a16:creationId xmlns:a16="http://schemas.microsoft.com/office/drawing/2014/main" id="{05029CB9-3C95-05C8-6663-404FC0FE69AF}"/>
                  </a:ext>
                </a:extLst>
              </p:cNvPr>
              <p:cNvSpPr/>
              <p:nvPr/>
            </p:nvSpPr>
            <p:spPr>
              <a:xfrm rot="5400000">
                <a:off x="1820684" y="5801271"/>
                <a:ext cx="158776" cy="123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1643FA3-8593-E1EE-F238-EEA5C7507E3F}"/>
                </a:ext>
              </a:extLst>
            </p:cNvPr>
            <p:cNvGrpSpPr/>
            <p:nvPr/>
          </p:nvGrpSpPr>
          <p:grpSpPr>
            <a:xfrm>
              <a:off x="1981122" y="5612394"/>
              <a:ext cx="1466229" cy="406138"/>
              <a:chOff x="1981122" y="5612394"/>
              <a:chExt cx="1466229" cy="406138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5717BCC-8447-2DDF-3A05-444E8E07E22C}"/>
                  </a:ext>
                </a:extLst>
              </p:cNvPr>
              <p:cNvSpPr/>
              <p:nvPr/>
            </p:nvSpPr>
            <p:spPr>
              <a:xfrm>
                <a:off x="1981122" y="5728036"/>
                <a:ext cx="1466229" cy="29049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7" name="Isosceles Triangle 17">
                <a:extLst>
                  <a:ext uri="{FF2B5EF4-FFF2-40B4-BE49-F238E27FC236}">
                    <a16:creationId xmlns:a16="http://schemas.microsoft.com/office/drawing/2014/main" id="{10C204FD-57FF-70E4-D3AB-6A444C7178C6}"/>
                  </a:ext>
                </a:extLst>
              </p:cNvPr>
              <p:cNvSpPr/>
              <p:nvPr/>
            </p:nvSpPr>
            <p:spPr>
              <a:xfrm>
                <a:off x="3159284" y="5612394"/>
                <a:ext cx="158776" cy="123577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89"/>
                <a:endParaRPr lang="en-FI" dirty="0">
                  <a:solidFill>
                    <a:prstClr val="white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EF336FD-7A2A-A43D-882B-2ECAF5308745}"/>
                </a:ext>
              </a:extLst>
            </p:cNvPr>
            <p:cNvSpPr/>
            <p:nvPr/>
          </p:nvSpPr>
          <p:spPr>
            <a:xfrm>
              <a:off x="3588327" y="5303992"/>
              <a:ext cx="1114877" cy="7216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/>
              <a:endParaRPr lang="en-FI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D88394-0BF8-CAA5-0D6C-E23492C1EA27}"/>
                </a:ext>
              </a:extLst>
            </p:cNvPr>
            <p:cNvSpPr txBox="1"/>
            <p:nvPr/>
          </p:nvSpPr>
          <p:spPr>
            <a:xfrm>
              <a:off x="724296" y="5562831"/>
              <a:ext cx="111487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9"/>
              <a:r>
                <a:rPr lang="en-GB" sz="1100" b="1" dirty="0">
                  <a:solidFill>
                    <a:prstClr val="white"/>
                  </a:solidFill>
                  <a:latin typeface="Calibri" panose="020F0502020204030204" pitchFamily="34" charset="0"/>
                </a:rPr>
                <a:t>YHTIÖKOKOUS</a:t>
              </a:r>
              <a:endParaRPr lang="en-FI" sz="1100" b="1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D32305D-09E9-0DE4-4C8A-1E4754E4381C}"/>
                </a:ext>
              </a:extLst>
            </p:cNvPr>
            <p:cNvSpPr txBox="1"/>
            <p:nvPr/>
          </p:nvSpPr>
          <p:spPr>
            <a:xfrm>
              <a:off x="1981122" y="5369270"/>
              <a:ext cx="14672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9"/>
              <a:r>
                <a:rPr lang="en-GB" sz="1000" b="1" dirty="0">
                  <a:solidFill>
                    <a:prstClr val="white"/>
                  </a:solidFill>
                  <a:latin typeface="Calibri" panose="020F0502020204030204" pitchFamily="34" charset="0"/>
                </a:rPr>
                <a:t>HALLITUS</a:t>
              </a:r>
              <a:endParaRPr lang="en-FI" sz="1000" b="1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D6F26A9-35D0-5B1F-1EE9-F4A2142E0B2D}"/>
                </a:ext>
              </a:extLst>
            </p:cNvPr>
            <p:cNvSpPr txBox="1"/>
            <p:nvPr/>
          </p:nvSpPr>
          <p:spPr>
            <a:xfrm>
              <a:off x="1981122" y="5788573"/>
              <a:ext cx="14652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9"/>
              <a:r>
                <a:rPr lang="en-GB" sz="1000" b="1" dirty="0">
                  <a:solidFill>
                    <a:prstClr val="white"/>
                  </a:solidFill>
                  <a:latin typeface="Calibri" panose="020F0502020204030204" pitchFamily="34" charset="0"/>
                </a:rPr>
                <a:t>NEUVOTTELUKUNTA</a:t>
              </a:r>
              <a:endParaRPr lang="en-FI" sz="1000" b="1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E5BD7E5-5710-0D31-C118-160ECB796E7F}"/>
                </a:ext>
              </a:extLst>
            </p:cNvPr>
            <p:cNvSpPr txBox="1"/>
            <p:nvPr/>
          </p:nvSpPr>
          <p:spPr>
            <a:xfrm>
              <a:off x="3588327" y="5565877"/>
              <a:ext cx="11148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189"/>
              <a:r>
                <a:rPr lang="en-GB" sz="1100" b="1" dirty="0">
                  <a:solidFill>
                    <a:prstClr val="white"/>
                  </a:solidFill>
                  <a:latin typeface="Calibri" panose="020F0502020204030204" pitchFamily="34" charset="0"/>
                </a:rPr>
                <a:t>TUOMI LOGISTIIKKA</a:t>
              </a:r>
              <a:endParaRPr lang="en-FI" sz="1100" b="1" dirty="0">
                <a:solidFill>
                  <a:prstClr val="white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9" name="Suorakulmio 20">
            <a:extLst>
              <a:ext uri="{FF2B5EF4-FFF2-40B4-BE49-F238E27FC236}">
                <a16:creationId xmlns:a16="http://schemas.microsoft.com/office/drawing/2014/main" id="{0CEB92DE-D4D3-B3F1-C663-AD917D579924}"/>
              </a:ext>
            </a:extLst>
          </p:cNvPr>
          <p:cNvSpPr/>
          <p:nvPr/>
        </p:nvSpPr>
        <p:spPr>
          <a:xfrm>
            <a:off x="971203" y="568036"/>
            <a:ext cx="6318140" cy="6193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42884"/>
            <a:r>
              <a:rPr lang="fi-FI" sz="3200" b="1" spc="300" dirty="0">
                <a:solidFill>
                  <a:schemeClr val="bg1"/>
                </a:solidFill>
                <a:latin typeface="Calibri"/>
              </a:rPr>
              <a:t>OSAKKAAT</a:t>
            </a:r>
          </a:p>
        </p:txBody>
      </p:sp>
    </p:spTree>
    <p:extLst>
      <p:ext uri="{BB962C8B-B14F-4D97-AF65-F5344CB8AC3E}">
        <p14:creationId xmlns:p14="http://schemas.microsoft.com/office/powerpoint/2010/main" val="302118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us - vaale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B1C222D0-A112-0C4B-80A5-A52BA599C960}"/>
    </a:ext>
  </a:extLst>
</a:theme>
</file>

<file path=ppt/theme/theme2.xml><?xml version="1.0" encoding="utf-8"?>
<a:theme xmlns:a="http://schemas.openxmlformats.org/drawingml/2006/main" name="Näyttävä - vaale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3BD789BB-E75F-7F48-91D0-BF12E485E6AD}"/>
    </a:ext>
  </a:extLst>
</a:theme>
</file>

<file path=ppt/theme/theme3.xml><?xml version="1.0" encoding="utf-8"?>
<a:theme xmlns:a="http://schemas.openxmlformats.org/drawingml/2006/main" name="Perus - tumm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8D1CBC17-D039-CB41-980A-E3AF96114C91}"/>
    </a:ext>
  </a:extLst>
</a:theme>
</file>

<file path=ppt/theme/theme4.xml><?xml version="1.0" encoding="utf-8"?>
<a:theme xmlns:a="http://schemas.openxmlformats.org/drawingml/2006/main" name="Näyttävä - tumm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1FB37A66-FA60-AC4E-9D04-9B46E2B63895}"/>
    </a:ext>
  </a:extLst>
</a:theme>
</file>

<file path=ppt/theme/theme5.xml><?xml version="1.0" encoding="utf-8"?>
<a:theme xmlns:a="http://schemas.openxmlformats.org/drawingml/2006/main" name="Special - logo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15205C58-31A6-A647-84CC-03E5ED99B32D}"/>
    </a:ext>
  </a:extLst>
</a:theme>
</file>

<file path=ppt/theme/theme6.xml><?xml version="1.0" encoding="utf-8"?>
<a:theme xmlns:a="http://schemas.openxmlformats.org/drawingml/2006/main" name="Special - teksti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543BBF02-416E-D14C-8114-6A798C284A22}"/>
    </a:ext>
  </a:extLst>
</a:theme>
</file>

<file path=ppt/theme/theme7.xml><?xml version="1.0" encoding="utf-8"?>
<a:theme xmlns:a="http://schemas.openxmlformats.org/drawingml/2006/main" name="Special - kuv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30BADE9A-2ECE-9748-A8F6-51A57AB25D0F}"/>
    </a:ext>
  </a:extLst>
</a:theme>
</file>

<file path=ppt/theme/theme8.xml><?xml version="1.0" encoding="utf-8"?>
<a:theme xmlns:a="http://schemas.openxmlformats.org/drawingml/2006/main" name="1_Special - kuva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1E7DD9F0EB05748A40E42A699C718E0" ma:contentTypeVersion="13" ma:contentTypeDescription="Luo uusi asiakirja." ma:contentTypeScope="" ma:versionID="dc76a8f95e98e997dbb391e1f1cd253d">
  <xsd:schema xmlns:xsd="http://www.w3.org/2001/XMLSchema" xmlns:xs="http://www.w3.org/2001/XMLSchema" xmlns:p="http://schemas.microsoft.com/office/2006/metadata/properties" xmlns:ns3="12aa1f3f-086e-4366-b2e5-afa805e7a885" xmlns:ns4="06e30b59-7231-4a91-9813-fb82037b7090" targetNamespace="http://schemas.microsoft.com/office/2006/metadata/properties" ma:root="true" ma:fieldsID="1ea6c4666f07707e99966b3cd99ba121" ns3:_="" ns4:_="">
    <xsd:import namespace="12aa1f3f-086e-4366-b2e5-afa805e7a885"/>
    <xsd:import namespace="06e30b59-7231-4a91-9813-fb82037b70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a1f3f-086e-4366-b2e5-afa805e7a8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30b59-7231-4a91-9813-fb82037b709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2aa1f3f-086e-4366-b2e5-afa805e7a885" xsi:nil="true"/>
  </documentManagement>
</p:properties>
</file>

<file path=customXml/itemProps1.xml><?xml version="1.0" encoding="utf-8"?>
<ds:datastoreItem xmlns:ds="http://schemas.openxmlformats.org/officeDocument/2006/customXml" ds:itemID="{2680876D-162B-4921-879C-1AAD852F8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a1f3f-086e-4366-b2e5-afa805e7a885"/>
    <ds:schemaRef ds:uri="06e30b59-7231-4a91-9813-fb82037b70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CECCC-9750-4399-B4FD-BEF2378AC5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8A76E7-9F46-4504-B57E-7B4426FFAB3B}">
  <ds:schemaRefs>
    <ds:schemaRef ds:uri="12aa1f3f-086e-4366-b2e5-afa805e7a885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6e30b59-7231-4a91-9813-fb82037b709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Tuomi Yritysesittely 2023 (1) (1)</Template>
  <TotalTime>243</TotalTime>
  <Words>239</Words>
  <Application>Microsoft Office PowerPoint</Application>
  <PresentationFormat>Laajakuva</PresentationFormat>
  <Paragraphs>39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8</vt:i4>
      </vt:variant>
      <vt:variant>
        <vt:lpstr>Dian otsikot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Perus - vaalea</vt:lpstr>
      <vt:lpstr>Näyttävä - vaalea</vt:lpstr>
      <vt:lpstr>Perus - tumma</vt:lpstr>
      <vt:lpstr>Näyttävä - tumma</vt:lpstr>
      <vt:lpstr>Special - logo</vt:lpstr>
      <vt:lpstr>Special - teksti</vt:lpstr>
      <vt:lpstr>Special - kuva</vt:lpstr>
      <vt:lpstr>1_Special - kuva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Sjöroos Ellen</dc:creator>
  <cp:lastModifiedBy>Sjöroos Ellen</cp:lastModifiedBy>
  <cp:revision>3</cp:revision>
  <dcterms:created xsi:type="dcterms:W3CDTF">2023-10-25T11:39:43Z</dcterms:created>
  <dcterms:modified xsi:type="dcterms:W3CDTF">2024-09-17T12:05:34Z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0x01010051E7DD9F0EB05748A40E42A699C718E0</vt:lpwstr>
  </property>
  <property fmtid="{D5CDD505-2E9C-101B-9397-08002B2CF9AE}" pid="3" name="MediaServiceImageTags">
    <vt:lpwstr/>
  </property>
</Properties>
</file>